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80" r:id="rId4"/>
    <p:sldId id="279" r:id="rId5"/>
    <p:sldId id="282" r:id="rId6"/>
    <p:sldId id="281" r:id="rId7"/>
    <p:sldId id="268" r:id="rId8"/>
    <p:sldId id="283" r:id="rId9"/>
    <p:sldId id="286" r:id="rId10"/>
    <p:sldId id="284" r:id="rId11"/>
    <p:sldId id="265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A00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452" y="9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95BD17-C978-444A-BB6D-64F59CE83246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46CB9B-60DF-4BCD-9201-B4FCB22B0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3005" y="409075"/>
            <a:ext cx="7607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областное бюджетное учреждение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населения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«Мурманский центр социальной помощи семье и детям»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2109" y="572141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" y="409076"/>
            <a:ext cx="1386019" cy="11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112" y="3553090"/>
            <a:ext cx="6100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ПроНас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Впереди планеты всей!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акциях и проектах)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853" y="1643504"/>
            <a:ext cx="9364647" cy="104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для несовершеннолетних, 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нуждающихся в социальной реабилитации</a:t>
            </a:r>
          </a:p>
          <a:p>
            <a:pPr algn="ctr">
              <a:lnSpc>
                <a:spcPct val="120000"/>
              </a:lnSpc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Polzovatel\Рабочий стол\ВСЯ ИНФОРМАЦИЯ ОТЧЕТЫ ЗАПРОСЫ\ФОРУМ конкурсы\100 лучших товаров\Услуга лауре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9" y="222041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428" y="192028"/>
            <a:ext cx="838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акции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«Добровольцы – детям»»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6228" y="1186025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2017 - 2020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mcspsd.ru/sites/default/files/styles/medium/public/img_20180601_153316.jpg?itok=qdRquP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737404"/>
            <a:ext cx="3371850" cy="241762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tmp\IMG-20190606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>
            <a:fillRect/>
          </a:stretch>
        </p:blipFill>
        <p:spPr bwMode="auto">
          <a:xfrm>
            <a:off x="762000" y="1743203"/>
            <a:ext cx="3262883" cy="239064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ГОБУСОН МЦСПСиД\Презентация Лучший работник 2020\VXVlkvw9YVc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0" y="4362450"/>
            <a:ext cx="3778250" cy="212526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124325" y="2634734"/>
            <a:ext cx="1657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</a:t>
            </a: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-- 2020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7726" y="4739759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5" y="5187434"/>
            <a:ext cx="2124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добровольца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3775" y="4701659"/>
            <a:ext cx="209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11 мероприятий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9001" y="5558909"/>
            <a:ext cx="248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272 несовершеннолетних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274" y="5635109"/>
            <a:ext cx="2217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6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876" y="4703680"/>
            <a:ext cx="52071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ГОБУСОН «Мурманский центр социальной помощи семье и детям»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183036, г. Мурманск, ул. Старостина, 91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http://www.mcspsd.ru/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9191" y="1970788"/>
            <a:ext cx="7785986" cy="1193519"/>
          </a:xfrm>
          <a:prstGeom prst="rect">
            <a:avLst/>
          </a:prstGeom>
          <a:noFill/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</a:t>
            </a:r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внимание</a:t>
            </a:r>
            <a:r>
              <a:rPr lang="ru-RU" sz="5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9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8428" y="387031"/>
            <a:ext cx="838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«Помощь младшему другу»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663" y="1657833"/>
            <a:ext cx="9401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бездомным животным «Приюта» общественной организации Мурманского добровольного благотворительного  общества бездомных животных.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8974" y="5614301"/>
            <a:ext cx="949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группы: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воспитанники Центра.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1317" y="2998417"/>
            <a:ext cx="963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974" y="3549551"/>
            <a:ext cx="93561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Внедрение технологии добровольчества.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Привлечение воспитанников Центра  и их родителей к проекту.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Развитие у воспитанников чувства сострадания, ответственности.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Организация выпуска информационных бюллетеней о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0142" y="1124744"/>
            <a:ext cx="399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cspsd.ru/sites/default/files/styles/medium/public/q0hgflvelmo.jpg?itok=DxWrfy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0" y="1409760"/>
            <a:ext cx="3175453" cy="423393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t_otd\Documents\Презентации\Бондаренко\dw87ibbpj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28" y="1422294"/>
            <a:ext cx="3137852" cy="420887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8428" y="387031"/>
            <a:ext cx="838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«Помощь младшему другу»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88428" y="192028"/>
            <a:ext cx="838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или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«#моей жизни»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76319" y="841405"/>
            <a:ext cx="9401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  Цель проекта: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Пропаганда активной жизненной позиции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6163" y="4038122"/>
            <a:ext cx="949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воспитанники Центра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6007" y="1329688"/>
            <a:ext cx="963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6319" y="1791353"/>
            <a:ext cx="93561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личностной активной жизненной позиции на  примере жизни достойных людей;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гражданского и патриотического самосознания;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интереса к различным профессиям и специальностям;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умения монологически высказываться, вести живой диалог;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творческих способностей учащихся;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интеллекта и творческих способностей подростков.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6007" y="4538970"/>
            <a:ext cx="94964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приглашенные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медийные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личности Мурманска и Мурманской области, депутаты городского Совета и Мурманской областной Думы, координаторы благотворительных фондов, представители, представители Молодежного отделения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Религиозной организации «Мурманская и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Мончегорская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Епархия Русской Православной Церкви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и другие.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1" y="1264103"/>
            <a:ext cx="4914900" cy="36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1627" y="5547801"/>
            <a:ext cx="838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или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«#моей жизни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деловой игры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656" y="387972"/>
            <a:ext cx="838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дружеские встречи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 rot="5227953">
            <a:off x="-247553" y="3814038"/>
            <a:ext cx="3032480" cy="17000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et_otd\Documents\Презентации\Бондаренко\b9J8IX73a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6" r="4833" b="11348"/>
          <a:stretch/>
        </p:blipFill>
        <p:spPr bwMode="auto">
          <a:xfrm>
            <a:off x="5127963" y="1267250"/>
            <a:ext cx="4397036" cy="244944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et_otd\Documents\Презентации\Бондаренко\fhQ3d-Xbz3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19897" r="4806" b="19328"/>
          <a:stretch/>
        </p:blipFill>
        <p:spPr bwMode="auto">
          <a:xfrm>
            <a:off x="310343" y="4207259"/>
            <a:ext cx="3468954" cy="174226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8428" y="192028"/>
            <a:ext cx="838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или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«#моей жизни»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Met_otd\Documents\Презентации\Бондаренко\bcvSaFOzPA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31813" r="4883"/>
          <a:stretch/>
        </p:blipFill>
        <p:spPr bwMode="auto">
          <a:xfrm>
            <a:off x="430085" y="1267251"/>
            <a:ext cx="4311705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Met_otd\Documents\Презентации\Бондаренко\Pu5RjM2BR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20" y="3451349"/>
            <a:ext cx="2325686" cy="310091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0" b="13168"/>
          <a:stretch/>
        </p:blipFill>
        <p:spPr bwMode="auto">
          <a:xfrm>
            <a:off x="6652325" y="4105659"/>
            <a:ext cx="2872674" cy="218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3057" y="669344"/>
            <a:ext cx="421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2019 - 2020 года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88428" y="192028"/>
            <a:ext cx="838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«Добрый обед»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428" y="719627"/>
            <a:ext cx="6635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Организованной благотворительным фондом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«Добрый мир»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3" y="1670395"/>
            <a:ext cx="3586743" cy="2017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797369"/>
            <a:ext cx="2321379" cy="2734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8" y="3872429"/>
            <a:ext cx="2140210" cy="285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06" y="2748943"/>
            <a:ext cx="3589867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21428" y="5004544"/>
            <a:ext cx="6784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адресной помощи нуждающимся семьям в трудной жизненной ситуации и лицам без определенного места жительства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49486" y="167039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428" y="192028"/>
            <a:ext cx="838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«Жизнь в стиле ЭКО»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6228" y="826279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2018 - 2019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344" y="1405563"/>
            <a:ext cx="3163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«Батарейки, сдавайтесь!»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9771" y="1405563"/>
            <a:ext cx="2273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«Мусор.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NET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4059" y="1405563"/>
            <a:ext cx="2455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«Я выбираю ЛЕС»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429" y="5759849"/>
            <a:ext cx="9236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Собрано 1027 батареек, очищено и поддерживается в чистоте 5 Га леса, сдано 256 кг макулатуры.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s://www.mcspsd.ru/sites/default/files/styles/medium/public/rht6b4seqxw.jpg?itok=zq82XX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88" y="1966912"/>
            <a:ext cx="1355171" cy="240433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mcspsd.ru/sites/default/files/styles/medium/public/ylbmcwftb9a.jpg?itok=CMtOAU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02" y="2558745"/>
            <a:ext cx="1366755" cy="242488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mcspsd.ru/sites/default/files/styles/medium/public/img_8428_0.jpg?itok=qd-tnUS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9" y="1941939"/>
            <a:ext cx="2487285" cy="166195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mcspsd.ru/sites/default/files/styles/medium/public/img_20180416_143640_0.jpg?itok=jt72ZEt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8" y="3771191"/>
            <a:ext cx="2487285" cy="186546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ГОБУСОН МЦСПСиД\Презентация Лучший работник 2020\Attachments_metodist@mcspsd.ru_2020-03-27_17-15-12\TNf29T2qZrI.jpg"/>
          <p:cNvPicPr>
            <a:picLocks noChangeAspect="1" noChangeArrowheads="1"/>
          </p:cNvPicPr>
          <p:nvPr/>
        </p:nvPicPr>
        <p:blipFill>
          <a:blip r:embed="rId7" cstate="print"/>
          <a:srcRect r="32143"/>
          <a:stretch>
            <a:fillRect/>
          </a:stretch>
        </p:blipFill>
        <p:spPr bwMode="auto">
          <a:xfrm>
            <a:off x="3454399" y="1904999"/>
            <a:ext cx="1836692" cy="203002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18" y="3292183"/>
            <a:ext cx="1618598" cy="2158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y-PC\Documents\Презентация лучший работник\gYL8opTYTx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9" y="2056006"/>
            <a:ext cx="2403994" cy="320532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8428" y="192028"/>
            <a:ext cx="8384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Всероссийской акции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«Добровольцы – детям»»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4" y="346697"/>
            <a:ext cx="895204" cy="7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6228" y="1186025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2017 - 2020 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y-PC\Documents\Презентация лучший работник\fyuRAdr7x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r="5758" b="5930"/>
          <a:stretch/>
        </p:blipFill>
        <p:spPr bwMode="auto">
          <a:xfrm>
            <a:off x="377087" y="1724025"/>
            <a:ext cx="3507969" cy="24765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y-PC\Documents\Презентация лучший работник\IMG-20200330-WA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"/>
          <a:stretch/>
        </p:blipFill>
        <p:spPr bwMode="auto">
          <a:xfrm>
            <a:off x="6175219" y="1902448"/>
            <a:ext cx="3002496" cy="211965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y-PC\Documents\Презентация лучший работник\IMG-20200330-WA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66" y="3825616"/>
            <a:ext cx="2057663" cy="274355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7725" y="469161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5" y="5060950"/>
            <a:ext cx="2124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добровольцев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9729" y="5652958"/>
            <a:ext cx="271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3458" y="5833932"/>
            <a:ext cx="248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104 несовершеннолетних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152" y="5450443"/>
            <a:ext cx="2217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9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4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1172</TotalTime>
  <Words>375</Words>
  <Application>Microsoft Office PowerPoint</Application>
  <PresentationFormat>Лист A4 (210x297 мм)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Metod_otd</dc:creator>
  <cp:lastModifiedBy>Kons</cp:lastModifiedBy>
  <cp:revision>125</cp:revision>
  <cp:lastPrinted>2019-03-29T08:57:48Z</cp:lastPrinted>
  <dcterms:created xsi:type="dcterms:W3CDTF">2015-03-02T07:04:03Z</dcterms:created>
  <dcterms:modified xsi:type="dcterms:W3CDTF">2020-11-06T08:11:55Z</dcterms:modified>
</cp:coreProperties>
</file>